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2021-12-17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配套课件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1857364"/>
            <a:ext cx="6400800" cy="1752600"/>
          </a:xfrm>
        </p:spPr>
        <p:txBody>
          <a:bodyPr/>
          <a:lstStyle/>
          <a:p>
            <a:r>
              <a:rPr lang="zh-CN" altLang="en-US" dirty="0" smtClean="0"/>
              <a:t>扫码下载</a:t>
            </a:r>
            <a:endParaRPr lang="zh-CN" altLang="en-US" dirty="0"/>
          </a:p>
        </p:txBody>
      </p:sp>
      <p:pic>
        <p:nvPicPr>
          <p:cNvPr id="4" name="Picture 2" descr="I:\40G移动\移动1\清华\书稿\00到稿\075025_Creo Parametric 4.0中文版标准实例教程(蒋晓）\配套 资源\二维码  Creo+Parametric+4.0中文版标准实例教程-20210408113655\Creo+Parametric+4.0中文版标准实例教程-20211213193204\87670\扩展资源二维码\课件.ra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714620"/>
            <a:ext cx="22860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配套课件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汪汉友</dc:creator>
  <cp:lastModifiedBy>E70Wang</cp:lastModifiedBy>
  <cp:revision>2</cp:revision>
  <dcterms:created xsi:type="dcterms:W3CDTF">2021-12-17T06:11:55Z</dcterms:created>
  <dcterms:modified xsi:type="dcterms:W3CDTF">2021-12-17T06:19:29Z</dcterms:modified>
</cp:coreProperties>
</file>